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895FE9-A373-5C18-137E-BA641354F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611136-78C4-9362-6AB1-F54A40FC1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B145E-12A0-5049-E89D-CAEDF968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774E6F-45E7-6137-84E4-3D6BE6D3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9979C4-ABD0-9102-464E-A7598EE5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37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6A54F-21C4-34C4-0136-B905358D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375876-90C0-34DE-CCA0-26E86CE72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724B57-A756-28A5-708F-38510606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65311D-4FD7-7ECC-C256-B9D480FD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2071A7-1A3D-1082-CBB7-2D063D25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70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B544872-D448-5703-3826-F1197A93B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337F96-53EE-2BC1-8637-4F9032C07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2E9C5E-7EB9-CD88-7FFA-4102ACB9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33CDA5-9534-FF77-DBEB-89D8F15A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CA1BB2-C687-3A33-80A2-8940E91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43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2D866-8947-4470-3742-F3488177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9C4C08-E138-D8F9-ACF8-C83FF4981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3A14D0-C527-0A35-8187-06C5A26A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3D9907-3AEB-F193-9031-352C9822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CBC1BE-C6D7-5146-A876-50946834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11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B8923-AC2D-7743-8191-61269298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13BF46-2C19-449B-DACF-3F96F32EC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749B9-14CF-B252-C919-4DDB7729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FA2A45-9319-7A89-1E99-94EB98D7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5ABFA6-F5C3-309A-EDD4-BB468AD8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79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0770C-17C1-5D3C-DA4E-7F86F9A5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867E-B16F-9AA3-CC38-427B4F303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62671E-BD9F-B6AD-1927-35513091B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BC16E6-7793-901D-A990-F0374F62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56D37D-EC15-165F-4337-69122881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687293-CAD0-7558-C39F-47F38436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22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3FD190-F231-1D4F-2A41-496C8605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A23F30-0196-1D6E-AA8E-3564241BD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ED8B65-C816-D770-9B3A-9DC697AB5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A3910D5-78E1-B685-E32B-A82B8DE31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F490D5-C2F4-33B8-8B62-198CF6C4F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9711D3E-6554-D637-0AAD-F464665A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11F8912-A775-42E3-841D-4E5AA8C8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33D957-46C3-2F01-D760-A1A7BA77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14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00B658-1AD7-5A10-2D9D-E9EB1957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FF744FE-4CC5-7A82-826E-9E95DF77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614C4C-8751-3228-6E3A-BFEF7B6E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4D89EA-82D5-691C-6868-354D54F2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25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D66D4C-E309-4251-F7D2-226EA478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86A7A7-3E88-E0DF-1B0B-166DC956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D45699-69D5-27BB-D541-9D65EE6E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72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1F30AE-68C3-C856-E7FB-1C3571B7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239FA-A6EC-9922-ACC0-E3CF236B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D2522A-C3F0-8AA9-5921-4289BCF95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6ABF6C-37FC-7212-120A-8E6E7283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9B16BD-577B-130C-2201-604AEF99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B50859-5FE1-AE95-37A1-B8ABD781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46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CD5BA4-015B-7D2E-F79A-83689ECD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43B8DB-9820-6AB6-03BC-27D70E913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43343F-437D-63F4-2185-305FACD6F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DBFD53-673C-9AC5-56BC-49609A17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7071A3-9104-D59B-169C-DE9448CA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438850-0DF8-DC80-E8DC-E263C6A1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85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F11A637-3AB3-C8EE-21C7-55A642BD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8F636E-0D65-D6BD-CCF6-E92DE93C3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77169D-4EFF-62A9-1001-B3D72953D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D143D-D692-4A4F-8186-50BA6736ED73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6EC678-0AC6-5CE4-9F4C-BB38BA5AD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E4F50E-CCE7-550A-CEB8-E64148B05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8849-2F8A-5044-920B-1BF77D07F6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68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3FF81FD-0F42-E5CF-D25B-7B18A32FD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" y="-1"/>
            <a:ext cx="12183580" cy="686274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7B51247-97E1-6ADB-AC1A-90C89D76E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730" y="688368"/>
            <a:ext cx="6787794" cy="810713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2DACB2"/>
                </a:solidFill>
                <a:latin typeface="Barlow" pitchFamily="2" charset="77"/>
              </a:rPr>
              <a:t>LOREM IPSUM DOLOR SIT AMET CONSECTETUER</a:t>
            </a:r>
            <a:br>
              <a:rPr lang="it-IT" sz="2400" b="1" dirty="0">
                <a:solidFill>
                  <a:srgbClr val="2DACB2"/>
                </a:solidFill>
                <a:latin typeface="Barlow" pitchFamily="2" charset="77"/>
              </a:rPr>
            </a:br>
            <a:r>
              <a:rPr lang="it-IT" sz="2400" b="1" dirty="0">
                <a:solidFill>
                  <a:srgbClr val="2DACB2"/>
                </a:solidFill>
                <a:latin typeface="Barlow" pitchFamily="2" charset="77"/>
              </a:rPr>
              <a:t>LOREM IPSUM DOLOR SIT AMET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064C45-C484-F64E-560D-E2AF921F5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730" y="1499081"/>
            <a:ext cx="6551488" cy="391364"/>
          </a:xfrm>
        </p:spPr>
        <p:txBody>
          <a:bodyPr>
            <a:normAutofit/>
          </a:bodyPr>
          <a:lstStyle/>
          <a:p>
            <a:pPr algn="l"/>
            <a:r>
              <a:rPr lang="it-IT" sz="1400" dirty="0" err="1">
                <a:solidFill>
                  <a:srgbClr val="2DACB2"/>
                </a:solidFill>
                <a:latin typeface="Barlow" pitchFamily="2" charset="77"/>
              </a:rPr>
              <a:t>lorem</a:t>
            </a:r>
            <a:r>
              <a:rPr lang="it-IT" sz="1400" dirty="0">
                <a:solidFill>
                  <a:srgbClr val="2DACB2"/>
                </a:solidFill>
                <a:latin typeface="Barlow" pitchFamily="2" charset="77"/>
              </a:rPr>
              <a:t> </a:t>
            </a:r>
            <a:r>
              <a:rPr lang="it-IT" sz="1400" dirty="0" err="1">
                <a:solidFill>
                  <a:srgbClr val="2DACB2"/>
                </a:solidFill>
                <a:latin typeface="Barlow" pitchFamily="2" charset="77"/>
              </a:rPr>
              <a:t>ipsum</a:t>
            </a:r>
            <a:r>
              <a:rPr lang="it-IT" sz="1400" dirty="0">
                <a:solidFill>
                  <a:srgbClr val="2DACB2"/>
                </a:solidFill>
                <a:latin typeface="Barlow" pitchFamily="2" charset="77"/>
              </a:rPr>
              <a:t> </a:t>
            </a:r>
            <a:r>
              <a:rPr lang="it-IT" sz="1400" dirty="0" err="1">
                <a:solidFill>
                  <a:srgbClr val="2DACB2"/>
                </a:solidFill>
                <a:latin typeface="Barlow" pitchFamily="2" charset="77"/>
              </a:rPr>
              <a:t>dolor</a:t>
            </a:r>
            <a:r>
              <a:rPr lang="it-IT" sz="1400" dirty="0">
                <a:solidFill>
                  <a:srgbClr val="2DACB2"/>
                </a:solidFill>
                <a:latin typeface="Barlow" pitchFamily="2" charset="77"/>
              </a:rPr>
              <a:t> </a:t>
            </a:r>
            <a:r>
              <a:rPr lang="it-IT" sz="1400" dirty="0" err="1">
                <a:solidFill>
                  <a:srgbClr val="2DACB2"/>
                </a:solidFill>
                <a:latin typeface="Barlow" pitchFamily="2" charset="77"/>
              </a:rPr>
              <a:t>sit</a:t>
            </a:r>
            <a:r>
              <a:rPr lang="it-IT" sz="1400" dirty="0">
                <a:solidFill>
                  <a:srgbClr val="2DACB2"/>
                </a:solidFill>
                <a:latin typeface="Barlow" pitchFamily="2" charset="77"/>
              </a:rPr>
              <a:t> </a:t>
            </a:r>
            <a:r>
              <a:rPr lang="it-IT" sz="1400" dirty="0" err="1">
                <a:solidFill>
                  <a:srgbClr val="2DACB2"/>
                </a:solidFill>
                <a:latin typeface="Barlow" pitchFamily="2" charset="77"/>
              </a:rPr>
              <a:t>amet</a:t>
            </a:r>
            <a:r>
              <a:rPr lang="it-IT" sz="1400" dirty="0">
                <a:solidFill>
                  <a:srgbClr val="2DACB2"/>
                </a:solidFill>
                <a:latin typeface="Barlow" pitchFamily="2" charset="77"/>
              </a:rPr>
              <a:t> </a:t>
            </a:r>
            <a:r>
              <a:rPr lang="it-IT" sz="1400" dirty="0" err="1">
                <a:solidFill>
                  <a:srgbClr val="2DACB2"/>
                </a:solidFill>
                <a:latin typeface="Barlow" pitchFamily="2" charset="77"/>
              </a:rPr>
              <a:t>consectetuer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1661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0EEB78B-C295-65A0-81BF-5E5008D6F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486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940E0B1-6F2C-1BEB-44B0-1A4C9592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53" y="961027"/>
            <a:ext cx="10083229" cy="1011612"/>
          </a:xfrm>
        </p:spPr>
        <p:txBody>
          <a:bodyPr>
            <a:normAutofit/>
          </a:bodyPr>
          <a:lstStyle/>
          <a:p>
            <a:r>
              <a:rPr lang="it-IT" sz="1400" b="1" dirty="0">
                <a:solidFill>
                  <a:srgbClr val="2DACB2"/>
                </a:solidFill>
                <a:latin typeface="Barlow" pitchFamily="2" charset="77"/>
              </a:rPr>
              <a:t>LOREM IPSUM DOLOR SIT AMET CONSECTETUER</a:t>
            </a:r>
            <a:br>
              <a:rPr lang="it-IT" sz="1400" b="1" dirty="0">
                <a:solidFill>
                  <a:srgbClr val="2DACB2"/>
                </a:solidFill>
                <a:latin typeface="Barlow" pitchFamily="2" charset="77"/>
              </a:rPr>
            </a:br>
            <a:r>
              <a:rPr lang="it-IT" sz="1400" b="1" dirty="0">
                <a:solidFill>
                  <a:srgbClr val="2DACB2"/>
                </a:solidFill>
                <a:latin typeface="Barlow" pitchFamily="2" charset="77"/>
              </a:rPr>
              <a:t>LOREM IPSUM DOLOR SIT AMET</a:t>
            </a:r>
            <a:endParaRPr lang="it-IT" sz="14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9A6795C-2B52-9D67-A7F2-94F37D94BA57}"/>
              </a:ext>
            </a:extLst>
          </p:cNvPr>
          <p:cNvSpPr txBox="1">
            <a:spLocks/>
          </p:cNvSpPr>
          <p:nvPr/>
        </p:nvSpPr>
        <p:spPr>
          <a:xfrm>
            <a:off x="499153" y="1623317"/>
            <a:ext cx="11193694" cy="4273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Lorem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ipsum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dolor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sit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amet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consectetuer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adipiscing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elit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sed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diam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nonummy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nibh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euismod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tincidunt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laoreet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magna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aliquam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erat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volutpat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wisi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enim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ad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minim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veniam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quis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nostrud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exerci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tation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ullamcorper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suscipit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lobortis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nisl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aliquip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ex ea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commodo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consequat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autem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vel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iriure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dolor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in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hendrerit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in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vulputate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velit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esse molestie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consequat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vel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illum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feugiat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nulla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facilisis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vero eros et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accumsan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iusto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odio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dignissim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qui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blandit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praesent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luptatum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zzril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delenit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augue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te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feugait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nulla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facilisi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it-IT" sz="105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  <a:p>
            <a:pPr algn="just">
              <a:lnSpc>
                <a:spcPct val="110000"/>
              </a:lnSpc>
            </a:pP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Lorem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ipsum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dolor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sit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amet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consectetuer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adipiscing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elit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sed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diam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nonummy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nibh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euismod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tincidunt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laoreet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magna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aliquam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erat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volutpat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wisi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enim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ad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minim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veniam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quis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nostrud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exerci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tation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ullamcorper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suscipit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lobortis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nisl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aliquip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ex ea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commodo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consequat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autem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vel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iriure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dolor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in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hendrerit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in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vulputate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velit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esse molestie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consequat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vel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illum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feugiat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nulla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facilisis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vero eros et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accumsan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iusto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odio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dignissim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qui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blandit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praesent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luptatum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zzril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delenit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augue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te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feugait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nulla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facilisi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it-IT" sz="105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  <a:p>
            <a:pPr algn="just">
              <a:lnSpc>
                <a:spcPct val="110000"/>
              </a:lnSpc>
            </a:pP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Lorem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ipsum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dolor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sit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amet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consectetuer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adipiscing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elit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sed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diam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nonummy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nibh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euismod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tincidunt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laoreet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magna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aliquam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erat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volutpat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wisi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enim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ad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minim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veniam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quis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nostrud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exerci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tation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ullamcorper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suscipit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lobortis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nisl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aliquip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ex ea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commodo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consequat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autem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vel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iriure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dolor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in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hendrerit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in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vulputate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velit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esse molestie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consequat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vel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illum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feugiat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nulla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facilisis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vero eros et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accumsan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iusto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odio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dignissim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qui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blandit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praesent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luptatum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zzril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delenit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augue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te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feugait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nulla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facilisi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it-IT" sz="105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  <a:p>
            <a:pPr algn="just">
              <a:lnSpc>
                <a:spcPct val="110000"/>
              </a:lnSpc>
            </a:pP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Lorem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ipsum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dolor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sit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amet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consectetuer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adipiscing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elit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sed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diam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nonummy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nibh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euismod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tincidunt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laoreet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magna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aliquam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erat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volutpat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wisi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enim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ad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minim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veniam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quis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nostrud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exerci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tation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ullamcorper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suscipit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lobortis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nisl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ut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aliquip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ex ea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commodo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consequat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autem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vel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iriure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dolor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in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hendrerit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in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vulputate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velit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esse molestie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consequat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, vel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illum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eu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feugiat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nulla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facilisis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vero eros et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accumsan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et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iusto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odio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dignissim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qui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blandit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praesent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luptatum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zzril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delenit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augue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duis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dolore te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feugait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 nulla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facilisi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sz="105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4</a:t>
            </a:r>
            <a:endParaRPr lang="it-IT" sz="105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44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84AE77D-01A3-CBE6-9E05-582DF724A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486"/>
          </a:xfrm>
        </p:spPr>
      </p:pic>
    </p:spTree>
    <p:extLst>
      <p:ext uri="{BB962C8B-B14F-4D97-AF65-F5344CB8AC3E}">
        <p14:creationId xmlns:p14="http://schemas.microsoft.com/office/powerpoint/2010/main" val="1106418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395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Barlow</vt:lpstr>
      <vt:lpstr>Calibri</vt:lpstr>
      <vt:lpstr>Calibri Light</vt:lpstr>
      <vt:lpstr>Tema di Office</vt:lpstr>
      <vt:lpstr>LOREM IPSUM DOLOR SIT AMET CONSECTETUER LOREM IPSUM DOLOR SIT AMET</vt:lpstr>
      <vt:lpstr>LOREM IPSUM DOLOR SIT AMET CONSECTETUER LOREM IPSUM DOLOR SIT AMET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CONSECTETUER LOREM IPSUM DOLOR SIT AMET</dc:title>
  <dc:creator>Microsoft Office User</dc:creator>
  <cp:lastModifiedBy>Bence Zárbók</cp:lastModifiedBy>
  <cp:revision>4</cp:revision>
  <dcterms:created xsi:type="dcterms:W3CDTF">2024-05-29T13:01:10Z</dcterms:created>
  <dcterms:modified xsi:type="dcterms:W3CDTF">2025-06-16T15:23:09Z</dcterms:modified>
</cp:coreProperties>
</file>