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564B-53DB-5B6F-D1B0-025B3E184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2955E-FA1D-7CFD-54A5-5558F9EC0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D2C10-A0AD-A216-19A9-FF4767DC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988EC-66FD-6F15-3A06-44D90881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B727A-77FF-6D6B-8EBF-2B784907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80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46F5-EF88-306A-733B-B818DF8A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4A853-981B-2A4C-BFD0-B08ABE21D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0582E-5C39-DC0C-9D5C-8FD405BA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4A26F-3A57-AC9E-332A-4D73A305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391DA-A8E9-8B72-4CC7-685D7141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4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A0FD6-F717-F388-76A2-8773983D4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75ED8-E2D8-77D5-5817-D9E90FED8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6D006-C93B-A367-86AD-A06D821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9D1A5-249E-7D3A-F19C-3D52FD34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67D3A-4FB1-08E6-A35C-9CC9CD1E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4422-034F-A477-FEC6-6139BDA7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01C2-DA8B-F676-710A-16E89F87F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2ADA-9219-1C2D-2121-DC815CC1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5F47-BFC2-14D2-F01F-6C27A1A9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73218-510E-6517-B470-21F7BE41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2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AAFE-21C0-3D3C-D850-CE03723B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BB24C-59F7-5054-2040-10EB312EC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E862D-15EE-EF80-484E-01700F4B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303D-BA79-C0CC-1A3A-ECAF54E5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D8A0-74F9-668A-C26E-7294BDAB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1653-203B-3252-F75D-8ABB8A53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959B-7F55-124F-A24B-835BB35E8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9BC7D-680B-3A31-A516-82D39B80A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A87C-7ADE-F0F2-988C-20E97831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36602-C56E-2D49-03DB-7B2CF72D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CF81E-2A71-541B-B979-0F1E5419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7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02E4-DEC6-83EE-F137-B3DD169B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50F41-D000-4B07-28E0-99A543469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06680-0823-07F6-B048-80FA9E8C7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10F2E-F66F-CBDD-0656-8A926C065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54B12-D2A6-332F-FF8C-6FBC05D46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702B66-58F4-B0C7-D84F-D1BA57BD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C6535-E6EB-B78F-6BCF-AC838D38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806BB-97D1-6911-20D7-933794BC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8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A4B5-015D-8B34-5CA4-DDDEE5FD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F23F34-A205-5548-70E1-93A74FC6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DD7CA-5187-0E8B-6734-40A33996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F9BCC-1E61-DC78-80C3-22C2DCD5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7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D3105-1A12-C5DC-A93C-44EBD263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58C27-7863-5DC8-02D1-2E422922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2728B-4FA3-14C1-66C3-0A6CC051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10F0-F6D6-B786-722F-EC5183BE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2F63-B77C-88E9-0FF7-BCE6E11B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ACA20-78DB-AF58-71EF-2DDBEF650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1025B-DC2A-487F-5390-5E2C052D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86ABE-55A9-6070-BD1B-26169623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59331-5D05-5D9E-BA2F-83141CF6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C1E-B495-91EA-EBDF-35D216B0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D4EF1-B4BD-3082-9D8E-0C906CD36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3CD59-95FE-2909-F2C7-458729A1F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19F44-7877-313E-1354-6E178899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3FDC3-7807-AE28-F52F-8794507F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1213E-AD01-3F45-7880-B7EA1C5D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8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3659B-F5EB-75F5-A2E3-0379517D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D9588-C23D-C15B-79C4-8C9FD263F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85216-2C0F-A236-4463-CC9CA5F0C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FE6DD-B70E-4C10-A082-CDE1D48FBC4A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3BCE7-6EED-36B7-1800-A76DDA843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576E-20EA-8851-F2B4-00C1AA254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54B48-8A52-4240-8A00-73877C494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96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B4F2C3-690B-98A6-3717-A7D77F2DA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" y="0"/>
            <a:ext cx="12175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Bence Zárbók</dc:creator>
  <cp:lastModifiedBy>Iris Tetelli</cp:lastModifiedBy>
  <cp:revision>2</cp:revision>
  <dcterms:created xsi:type="dcterms:W3CDTF">2025-07-09T13:22:34Z</dcterms:created>
  <dcterms:modified xsi:type="dcterms:W3CDTF">2026-01-23T09:36:39Z</dcterms:modified>
</cp:coreProperties>
</file>